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32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8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microsoft.com/office/2015/10/relationships/revisionInfo" Target="revisionInfo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5D4B6-9ABB-4D53-A4A8-C6301AB39E4F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F7C28-96E9-4900-83A6-75EA35741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228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5D4B6-9ABB-4D53-A4A8-C6301AB39E4F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F7C28-96E9-4900-83A6-75EA35741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51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5D4B6-9ABB-4D53-A4A8-C6301AB39E4F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F7C28-96E9-4900-83A6-75EA35741793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1232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5D4B6-9ABB-4D53-A4A8-C6301AB39E4F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F7C28-96E9-4900-83A6-75EA35741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613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5D4B6-9ABB-4D53-A4A8-C6301AB39E4F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F7C28-96E9-4900-83A6-75EA3574179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02089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5D4B6-9ABB-4D53-A4A8-C6301AB39E4F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F7C28-96E9-4900-83A6-75EA35741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381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5D4B6-9ABB-4D53-A4A8-C6301AB39E4F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F7C28-96E9-4900-83A6-75EA35741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128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5D4B6-9ABB-4D53-A4A8-C6301AB39E4F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F7C28-96E9-4900-83A6-75EA35741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732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5D4B6-9ABB-4D53-A4A8-C6301AB39E4F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F7C28-96E9-4900-83A6-75EA35741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261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5D4B6-9ABB-4D53-A4A8-C6301AB39E4F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F7C28-96E9-4900-83A6-75EA35741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473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5D4B6-9ABB-4D53-A4A8-C6301AB39E4F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F7C28-96E9-4900-83A6-75EA35741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222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5D4B6-9ABB-4D53-A4A8-C6301AB39E4F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F7C28-96E9-4900-83A6-75EA35741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81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5D4B6-9ABB-4D53-A4A8-C6301AB39E4F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F7C28-96E9-4900-83A6-75EA35741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495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5D4B6-9ABB-4D53-A4A8-C6301AB39E4F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F7C28-96E9-4900-83A6-75EA35741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11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5D4B6-9ABB-4D53-A4A8-C6301AB39E4F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F7C28-96E9-4900-83A6-75EA35741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7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5D4B6-9ABB-4D53-A4A8-C6301AB39E4F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F7C28-96E9-4900-83A6-75EA35741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007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5D4B6-9ABB-4D53-A4A8-C6301AB39E4F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97F7C28-96E9-4900-83A6-75EA35741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047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860C9-857E-4180-8AE0-ED4A931410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Majlis </a:t>
            </a:r>
            <a:r>
              <a:rPr lang="en-US" dirty="0" err="1"/>
              <a:t>Perkhawinan</a:t>
            </a:r>
            <a:r>
              <a:rPr lang="en-US" dirty="0"/>
              <a:t> Nik Nur </a:t>
            </a:r>
            <a:r>
              <a:rPr lang="en-US" dirty="0" err="1"/>
              <a:t>Syakira</a:t>
            </a:r>
            <a:r>
              <a:rPr lang="en-US" dirty="0"/>
              <a:t> </a:t>
            </a:r>
            <a:r>
              <a:rPr lang="en-US" dirty="0" err="1"/>
              <a:t>bt</a:t>
            </a:r>
            <a:r>
              <a:rPr lang="en-US" dirty="0"/>
              <a:t> </a:t>
            </a:r>
            <a:r>
              <a:rPr lang="en-US" dirty="0" err="1"/>
              <a:t>Hazemin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29.08.2017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4C6A4C-227F-49EE-82C8-63891E48DB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amoli824.net</a:t>
            </a:r>
          </a:p>
        </p:txBody>
      </p:sp>
    </p:spTree>
    <p:extLst>
      <p:ext uri="{BB962C8B-B14F-4D97-AF65-F5344CB8AC3E}">
        <p14:creationId xmlns:p14="http://schemas.microsoft.com/office/powerpoint/2010/main" val="3301040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yakira08">
            <a:extLst>
              <a:ext uri="{FF2B5EF4-FFF2-40B4-BE49-F238E27FC236}">
                <a16:creationId xmlns:a16="http://schemas.microsoft.com/office/drawing/2014/main" id="{5C9D6ADC-D684-4005-BE9C-FCE16CB656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853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yakira09">
            <a:extLst>
              <a:ext uri="{FF2B5EF4-FFF2-40B4-BE49-F238E27FC236}">
                <a16:creationId xmlns:a16="http://schemas.microsoft.com/office/drawing/2014/main" id="{88CB0A08-579E-4494-AB15-44D6119C1B3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044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yakira10">
            <a:extLst>
              <a:ext uri="{FF2B5EF4-FFF2-40B4-BE49-F238E27FC236}">
                <a16:creationId xmlns:a16="http://schemas.microsoft.com/office/drawing/2014/main" id="{D195C01D-FF46-4372-AA09-28D5BF081DA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698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yakira11">
            <a:extLst>
              <a:ext uri="{FF2B5EF4-FFF2-40B4-BE49-F238E27FC236}">
                <a16:creationId xmlns:a16="http://schemas.microsoft.com/office/drawing/2014/main" id="{135C3CD9-DC04-4040-90F9-727FBC62812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602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yakira12">
            <a:extLst>
              <a:ext uri="{FF2B5EF4-FFF2-40B4-BE49-F238E27FC236}">
                <a16:creationId xmlns:a16="http://schemas.microsoft.com/office/drawing/2014/main" id="{1F6FFF30-D2AA-4B4B-AB73-99A92E1A543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914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yakira13">
            <a:extLst>
              <a:ext uri="{FF2B5EF4-FFF2-40B4-BE49-F238E27FC236}">
                <a16:creationId xmlns:a16="http://schemas.microsoft.com/office/drawing/2014/main" id="{11281B17-FBE1-4758-B113-A85D7D5FD54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999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yakira14">
            <a:extLst>
              <a:ext uri="{FF2B5EF4-FFF2-40B4-BE49-F238E27FC236}">
                <a16:creationId xmlns:a16="http://schemas.microsoft.com/office/drawing/2014/main" id="{F9612E06-47F7-41DB-BF9C-8826DA7D06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4594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yakira15">
            <a:extLst>
              <a:ext uri="{FF2B5EF4-FFF2-40B4-BE49-F238E27FC236}">
                <a16:creationId xmlns:a16="http://schemas.microsoft.com/office/drawing/2014/main" id="{755E57EA-CDFD-49E2-9998-CC068CE000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410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yakira16">
            <a:extLst>
              <a:ext uri="{FF2B5EF4-FFF2-40B4-BE49-F238E27FC236}">
                <a16:creationId xmlns:a16="http://schemas.microsoft.com/office/drawing/2014/main" id="{30B4128D-4E35-4F63-A11E-35758536A9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5310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yakira17">
            <a:extLst>
              <a:ext uri="{FF2B5EF4-FFF2-40B4-BE49-F238E27FC236}">
                <a16:creationId xmlns:a16="http://schemas.microsoft.com/office/drawing/2014/main" id="{23F87087-1DBB-4C55-A450-9B7B1C8E73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452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yakira01">
            <a:extLst>
              <a:ext uri="{FF2B5EF4-FFF2-40B4-BE49-F238E27FC236}">
                <a16:creationId xmlns:a16="http://schemas.microsoft.com/office/drawing/2014/main" id="{40BF956D-D770-467A-A539-4C0EC08894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1512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yakira18">
            <a:extLst>
              <a:ext uri="{FF2B5EF4-FFF2-40B4-BE49-F238E27FC236}">
                <a16:creationId xmlns:a16="http://schemas.microsoft.com/office/drawing/2014/main" id="{390C2D0C-2FDA-4078-9AB6-C4712423B6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111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yakira19">
            <a:extLst>
              <a:ext uri="{FF2B5EF4-FFF2-40B4-BE49-F238E27FC236}">
                <a16:creationId xmlns:a16="http://schemas.microsoft.com/office/drawing/2014/main" id="{0FA07A5E-8E6B-40F1-A1C5-80B4997298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0405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yakira20">
            <a:extLst>
              <a:ext uri="{FF2B5EF4-FFF2-40B4-BE49-F238E27FC236}">
                <a16:creationId xmlns:a16="http://schemas.microsoft.com/office/drawing/2014/main" id="{762BDC26-0047-4DC1-9E95-C5B548F3558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3428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yakira21">
            <a:extLst>
              <a:ext uri="{FF2B5EF4-FFF2-40B4-BE49-F238E27FC236}">
                <a16:creationId xmlns:a16="http://schemas.microsoft.com/office/drawing/2014/main" id="{B0D22ED0-6CA6-481B-8B8D-E436DDA09F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7950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yakira22">
            <a:extLst>
              <a:ext uri="{FF2B5EF4-FFF2-40B4-BE49-F238E27FC236}">
                <a16:creationId xmlns:a16="http://schemas.microsoft.com/office/drawing/2014/main" id="{393729B9-3F54-406A-8FE0-2DAA48712E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397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yakira23">
            <a:extLst>
              <a:ext uri="{FF2B5EF4-FFF2-40B4-BE49-F238E27FC236}">
                <a16:creationId xmlns:a16="http://schemas.microsoft.com/office/drawing/2014/main" id="{80177133-4174-453F-B481-80A317BE6E5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5700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yakira24">
            <a:extLst>
              <a:ext uri="{FF2B5EF4-FFF2-40B4-BE49-F238E27FC236}">
                <a16:creationId xmlns:a16="http://schemas.microsoft.com/office/drawing/2014/main" id="{BB2C9D9D-AD07-497A-BCA6-1E38C6CEECD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3585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yakira25">
            <a:extLst>
              <a:ext uri="{FF2B5EF4-FFF2-40B4-BE49-F238E27FC236}">
                <a16:creationId xmlns:a16="http://schemas.microsoft.com/office/drawing/2014/main" id="{30B44628-14AF-40FF-B548-5F77B591EB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2565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yakira26">
            <a:extLst>
              <a:ext uri="{FF2B5EF4-FFF2-40B4-BE49-F238E27FC236}">
                <a16:creationId xmlns:a16="http://schemas.microsoft.com/office/drawing/2014/main" id="{62336C61-8FB3-4209-8F88-EEE65F488F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9147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yakira27">
            <a:extLst>
              <a:ext uri="{FF2B5EF4-FFF2-40B4-BE49-F238E27FC236}">
                <a16:creationId xmlns:a16="http://schemas.microsoft.com/office/drawing/2014/main" id="{1F737392-C945-4249-A8AA-7276520D2A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156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76CBF1-0337-4DA6-B00B-35F9EC2907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283" y="0"/>
            <a:ext cx="9111448" cy="683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0500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yakira28">
            <a:extLst>
              <a:ext uri="{FF2B5EF4-FFF2-40B4-BE49-F238E27FC236}">
                <a16:creationId xmlns:a16="http://schemas.microsoft.com/office/drawing/2014/main" id="{EB0822E5-7404-426A-BE87-200CAE89FD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2703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yakira29">
            <a:extLst>
              <a:ext uri="{FF2B5EF4-FFF2-40B4-BE49-F238E27FC236}">
                <a16:creationId xmlns:a16="http://schemas.microsoft.com/office/drawing/2014/main" id="{9CF58768-B431-495D-B123-D352692D19C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3241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yakira30">
            <a:extLst>
              <a:ext uri="{FF2B5EF4-FFF2-40B4-BE49-F238E27FC236}">
                <a16:creationId xmlns:a16="http://schemas.microsoft.com/office/drawing/2014/main" id="{9F770FDB-7AF2-425E-88DF-7669947CBD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0154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yakira31">
            <a:extLst>
              <a:ext uri="{FF2B5EF4-FFF2-40B4-BE49-F238E27FC236}">
                <a16:creationId xmlns:a16="http://schemas.microsoft.com/office/drawing/2014/main" id="{CF999B0C-4572-4362-9CAC-B014BF18A0E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5033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yakira32">
            <a:extLst>
              <a:ext uri="{FF2B5EF4-FFF2-40B4-BE49-F238E27FC236}">
                <a16:creationId xmlns:a16="http://schemas.microsoft.com/office/drawing/2014/main" id="{07486DAE-F694-4E17-A35B-11D7320D85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7823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yakira33">
            <a:extLst>
              <a:ext uri="{FF2B5EF4-FFF2-40B4-BE49-F238E27FC236}">
                <a16:creationId xmlns:a16="http://schemas.microsoft.com/office/drawing/2014/main" id="{ED20F8D1-F4E7-4AE6-AD7C-1F59BB76D5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3659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yakira34">
            <a:extLst>
              <a:ext uri="{FF2B5EF4-FFF2-40B4-BE49-F238E27FC236}">
                <a16:creationId xmlns:a16="http://schemas.microsoft.com/office/drawing/2014/main" id="{0F9F740E-4EFA-4B7E-9C86-83380405A24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6171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yakira35">
            <a:extLst>
              <a:ext uri="{FF2B5EF4-FFF2-40B4-BE49-F238E27FC236}">
                <a16:creationId xmlns:a16="http://schemas.microsoft.com/office/drawing/2014/main" id="{848B0F5B-551A-4DA3-A2D2-7F91B54BDE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4615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yakira36">
            <a:extLst>
              <a:ext uri="{FF2B5EF4-FFF2-40B4-BE49-F238E27FC236}">
                <a16:creationId xmlns:a16="http://schemas.microsoft.com/office/drawing/2014/main" id="{41D8BB25-184A-498E-99CD-C4C3337629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7181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yakira37">
            <a:extLst>
              <a:ext uri="{FF2B5EF4-FFF2-40B4-BE49-F238E27FC236}">
                <a16:creationId xmlns:a16="http://schemas.microsoft.com/office/drawing/2014/main" id="{CD1289CE-2C78-4946-AA39-C6114C8C7F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135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yakira02">
            <a:extLst>
              <a:ext uri="{FF2B5EF4-FFF2-40B4-BE49-F238E27FC236}">
                <a16:creationId xmlns:a16="http://schemas.microsoft.com/office/drawing/2014/main" id="{59964A55-0089-4B63-A245-BA06D3BF57A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3967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yakira38">
            <a:extLst>
              <a:ext uri="{FF2B5EF4-FFF2-40B4-BE49-F238E27FC236}">
                <a16:creationId xmlns:a16="http://schemas.microsoft.com/office/drawing/2014/main" id="{0211C680-2EA4-491C-8767-9FF85AC8196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9446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yakira39">
            <a:extLst>
              <a:ext uri="{FF2B5EF4-FFF2-40B4-BE49-F238E27FC236}">
                <a16:creationId xmlns:a16="http://schemas.microsoft.com/office/drawing/2014/main" id="{A8BD89D5-35EF-4187-9140-897C93A137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4277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yakira40">
            <a:extLst>
              <a:ext uri="{FF2B5EF4-FFF2-40B4-BE49-F238E27FC236}">
                <a16:creationId xmlns:a16="http://schemas.microsoft.com/office/drawing/2014/main" id="{CE40EB56-D9BB-462E-9812-99A9F446B5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3237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yakira41">
            <a:extLst>
              <a:ext uri="{FF2B5EF4-FFF2-40B4-BE49-F238E27FC236}">
                <a16:creationId xmlns:a16="http://schemas.microsoft.com/office/drawing/2014/main" id="{9FF46BB9-5D72-4D32-996B-45D147CB153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2074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yakira42">
            <a:extLst>
              <a:ext uri="{FF2B5EF4-FFF2-40B4-BE49-F238E27FC236}">
                <a16:creationId xmlns:a16="http://schemas.microsoft.com/office/drawing/2014/main" id="{9CEE5721-8547-4BB8-A993-53E7D3F787C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1741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yakira43">
            <a:extLst>
              <a:ext uri="{FF2B5EF4-FFF2-40B4-BE49-F238E27FC236}">
                <a16:creationId xmlns:a16="http://schemas.microsoft.com/office/drawing/2014/main" id="{0C93C101-F6DE-4185-A209-87FE26CCE2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8593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yakira44">
            <a:extLst>
              <a:ext uri="{FF2B5EF4-FFF2-40B4-BE49-F238E27FC236}">
                <a16:creationId xmlns:a16="http://schemas.microsoft.com/office/drawing/2014/main" id="{B1AB50ED-4667-4DA5-BD22-2847E90622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994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yakira45">
            <a:extLst>
              <a:ext uri="{FF2B5EF4-FFF2-40B4-BE49-F238E27FC236}">
                <a16:creationId xmlns:a16="http://schemas.microsoft.com/office/drawing/2014/main" id="{369E7E50-5457-42ED-9621-51634F9DFC0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8573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yakira46">
            <a:extLst>
              <a:ext uri="{FF2B5EF4-FFF2-40B4-BE49-F238E27FC236}">
                <a16:creationId xmlns:a16="http://schemas.microsoft.com/office/drawing/2014/main" id="{D51E96BC-3BD5-49AB-BF02-1B48D186B0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15878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yakira47">
            <a:extLst>
              <a:ext uri="{FF2B5EF4-FFF2-40B4-BE49-F238E27FC236}">
                <a16:creationId xmlns:a16="http://schemas.microsoft.com/office/drawing/2014/main" id="{DCC36B4F-EC71-4A44-8840-7DA17B69069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104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yakira03">
            <a:extLst>
              <a:ext uri="{FF2B5EF4-FFF2-40B4-BE49-F238E27FC236}">
                <a16:creationId xmlns:a16="http://schemas.microsoft.com/office/drawing/2014/main" id="{2B368403-9065-4B1B-98A2-014D7E23A11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8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2784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yakira48">
            <a:extLst>
              <a:ext uri="{FF2B5EF4-FFF2-40B4-BE49-F238E27FC236}">
                <a16:creationId xmlns:a16="http://schemas.microsoft.com/office/drawing/2014/main" id="{D5438F32-E181-4624-B5D9-5984B21D1C0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67188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3647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yakira49">
            <a:extLst>
              <a:ext uri="{FF2B5EF4-FFF2-40B4-BE49-F238E27FC236}">
                <a16:creationId xmlns:a16="http://schemas.microsoft.com/office/drawing/2014/main" id="{F9013A61-5892-4A41-9F86-6500B38630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57340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yakira50">
            <a:extLst>
              <a:ext uri="{FF2B5EF4-FFF2-40B4-BE49-F238E27FC236}">
                <a16:creationId xmlns:a16="http://schemas.microsoft.com/office/drawing/2014/main" id="{3702F70B-5604-4C4C-8DA2-9779008D19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23295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yakira51">
            <a:extLst>
              <a:ext uri="{FF2B5EF4-FFF2-40B4-BE49-F238E27FC236}">
                <a16:creationId xmlns:a16="http://schemas.microsoft.com/office/drawing/2014/main" id="{DB2AAD8E-BA39-40EE-B13B-D1BB1A13043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21954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yakira52">
            <a:extLst>
              <a:ext uri="{FF2B5EF4-FFF2-40B4-BE49-F238E27FC236}">
                <a16:creationId xmlns:a16="http://schemas.microsoft.com/office/drawing/2014/main" id="{0058CB8E-83E1-419C-8161-7534B561B6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13579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yakira53">
            <a:extLst>
              <a:ext uri="{FF2B5EF4-FFF2-40B4-BE49-F238E27FC236}">
                <a16:creationId xmlns:a16="http://schemas.microsoft.com/office/drawing/2014/main" id="{6E3098C8-5CE9-4341-9575-6FC79A0E523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70749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yakira54">
            <a:extLst>
              <a:ext uri="{FF2B5EF4-FFF2-40B4-BE49-F238E27FC236}">
                <a16:creationId xmlns:a16="http://schemas.microsoft.com/office/drawing/2014/main" id="{74E64668-398A-46EC-9A86-14F77952D09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62326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yakira55">
            <a:extLst>
              <a:ext uri="{FF2B5EF4-FFF2-40B4-BE49-F238E27FC236}">
                <a16:creationId xmlns:a16="http://schemas.microsoft.com/office/drawing/2014/main" id="{160BE257-E5AE-4523-803C-5DFA135C543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75" y="0"/>
            <a:ext cx="102790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66319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yakira56">
            <a:extLst>
              <a:ext uri="{FF2B5EF4-FFF2-40B4-BE49-F238E27FC236}">
                <a16:creationId xmlns:a16="http://schemas.microsoft.com/office/drawing/2014/main" id="{69FC6DA5-0B92-4FB6-988B-0ED0BA5FFC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73169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yakira57">
            <a:extLst>
              <a:ext uri="{FF2B5EF4-FFF2-40B4-BE49-F238E27FC236}">
                <a16:creationId xmlns:a16="http://schemas.microsoft.com/office/drawing/2014/main" id="{D41FA14B-4CA8-4DD2-9F6B-12878069808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8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104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yakira04">
            <a:extLst>
              <a:ext uri="{FF2B5EF4-FFF2-40B4-BE49-F238E27FC236}">
                <a16:creationId xmlns:a16="http://schemas.microsoft.com/office/drawing/2014/main" id="{23839E47-313B-4AB1-B80B-F039769FD7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11456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yakira58">
            <a:extLst>
              <a:ext uri="{FF2B5EF4-FFF2-40B4-BE49-F238E27FC236}">
                <a16:creationId xmlns:a16="http://schemas.microsoft.com/office/drawing/2014/main" id="{49AC928A-FFCF-4152-A945-D05D70EEC86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50" y="0"/>
            <a:ext cx="10653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71878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yakira59">
            <a:extLst>
              <a:ext uri="{FF2B5EF4-FFF2-40B4-BE49-F238E27FC236}">
                <a16:creationId xmlns:a16="http://schemas.microsoft.com/office/drawing/2014/main" id="{69DC1DE6-8B90-42EC-A65F-76B99299F7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83150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yakira60">
            <a:extLst>
              <a:ext uri="{FF2B5EF4-FFF2-40B4-BE49-F238E27FC236}">
                <a16:creationId xmlns:a16="http://schemas.microsoft.com/office/drawing/2014/main" id="{ECF59E01-80D8-49C8-82EB-C933A45DA3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60709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yakira61">
            <a:extLst>
              <a:ext uri="{FF2B5EF4-FFF2-40B4-BE49-F238E27FC236}">
                <a16:creationId xmlns:a16="http://schemas.microsoft.com/office/drawing/2014/main" id="{684B37E4-817D-4746-8895-58D4450C1B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40243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yakira62">
            <a:extLst>
              <a:ext uri="{FF2B5EF4-FFF2-40B4-BE49-F238E27FC236}">
                <a16:creationId xmlns:a16="http://schemas.microsoft.com/office/drawing/2014/main" id="{BCC6193E-5D79-4936-AFDD-A48E770743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88" y="0"/>
            <a:ext cx="1091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31761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yakira63">
            <a:extLst>
              <a:ext uri="{FF2B5EF4-FFF2-40B4-BE49-F238E27FC236}">
                <a16:creationId xmlns:a16="http://schemas.microsoft.com/office/drawing/2014/main" id="{5A5C2769-C3B3-4135-BC74-7181C76B59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8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01006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yakira64">
            <a:extLst>
              <a:ext uri="{FF2B5EF4-FFF2-40B4-BE49-F238E27FC236}">
                <a16:creationId xmlns:a16="http://schemas.microsoft.com/office/drawing/2014/main" id="{334FB727-8513-4DED-8A92-71D3EAA8FAE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08231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yakira65">
            <a:extLst>
              <a:ext uri="{FF2B5EF4-FFF2-40B4-BE49-F238E27FC236}">
                <a16:creationId xmlns:a16="http://schemas.microsoft.com/office/drawing/2014/main" id="{B0925C68-ACC7-4D20-9450-7559045A41E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30215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yakira66">
            <a:extLst>
              <a:ext uri="{FF2B5EF4-FFF2-40B4-BE49-F238E27FC236}">
                <a16:creationId xmlns:a16="http://schemas.microsoft.com/office/drawing/2014/main" id="{8365E41F-2109-4693-945E-C146D162BC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70837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yakira67">
            <a:extLst>
              <a:ext uri="{FF2B5EF4-FFF2-40B4-BE49-F238E27FC236}">
                <a16:creationId xmlns:a16="http://schemas.microsoft.com/office/drawing/2014/main" id="{AB884698-0731-4024-AFCB-C4F1972CAFE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961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yakira05">
            <a:extLst>
              <a:ext uri="{FF2B5EF4-FFF2-40B4-BE49-F238E27FC236}">
                <a16:creationId xmlns:a16="http://schemas.microsoft.com/office/drawing/2014/main" id="{7211F46F-7CF0-4F48-8E41-DF3FD22DAD6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8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317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yakira68">
            <a:extLst>
              <a:ext uri="{FF2B5EF4-FFF2-40B4-BE49-F238E27FC236}">
                <a16:creationId xmlns:a16="http://schemas.microsoft.com/office/drawing/2014/main" id="{87CB6CFE-B87D-4BA6-A4FD-B5C6F0076B2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10767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yakira69">
            <a:extLst>
              <a:ext uri="{FF2B5EF4-FFF2-40B4-BE49-F238E27FC236}">
                <a16:creationId xmlns:a16="http://schemas.microsoft.com/office/drawing/2014/main" id="{A9835210-502B-4573-8925-AE68D3F4BA6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96307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yakira70">
            <a:extLst>
              <a:ext uri="{FF2B5EF4-FFF2-40B4-BE49-F238E27FC236}">
                <a16:creationId xmlns:a16="http://schemas.microsoft.com/office/drawing/2014/main" id="{794AEB18-0357-4AC3-9C12-30F47A1669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13774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yikra72">
            <a:extLst>
              <a:ext uri="{FF2B5EF4-FFF2-40B4-BE49-F238E27FC236}">
                <a16:creationId xmlns:a16="http://schemas.microsoft.com/office/drawing/2014/main" id="{1F56F028-7DAC-41F9-9AA0-D6929E1476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862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yakira06">
            <a:extLst>
              <a:ext uri="{FF2B5EF4-FFF2-40B4-BE49-F238E27FC236}">
                <a16:creationId xmlns:a16="http://schemas.microsoft.com/office/drawing/2014/main" id="{CFC47305-80E2-40F3-AC00-C1B46BA2F4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816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yakira07">
            <a:extLst>
              <a:ext uri="{FF2B5EF4-FFF2-40B4-BE49-F238E27FC236}">
                <a16:creationId xmlns:a16="http://schemas.microsoft.com/office/drawing/2014/main" id="{13513289-E7A9-4488-903A-4473D4D5B2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25256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</TotalTime>
  <Words>13</Words>
  <Application>Microsoft Office PowerPoint</Application>
  <PresentationFormat>Widescreen</PresentationFormat>
  <Paragraphs>2</Paragraphs>
  <Slides>73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7" baseType="lpstr">
      <vt:lpstr>Arial</vt:lpstr>
      <vt:lpstr>Trebuchet MS</vt:lpstr>
      <vt:lpstr>Wingdings 3</vt:lpstr>
      <vt:lpstr>Facet</vt:lpstr>
      <vt:lpstr>Majlis Perkhawinan Nik Nur Syakira bt Hazemin pada 29.08.2017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Majlis Perkhawinan Nik Nur Syakira bt Hazemin pada 29.08.2017</dc:title>
  <dc:creator>pastikbh</dc:creator>
  <cp:lastModifiedBy>pastikbh</cp:lastModifiedBy>
  <cp:revision>2</cp:revision>
  <dcterms:created xsi:type="dcterms:W3CDTF">2017-11-26T01:51:52Z</dcterms:created>
  <dcterms:modified xsi:type="dcterms:W3CDTF">2017-11-26T10:29:01Z</dcterms:modified>
</cp:coreProperties>
</file>